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8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9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5EDCD-9966-42C8-8AF4-1C126C44DF22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09CA0-1374-4C5A-A78F-3329BA358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2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6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2000"/>
            <a:ext cx="93154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71525"/>
            <a:ext cx="9305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76287"/>
            <a:ext cx="9296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776287"/>
            <a:ext cx="9324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9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95337"/>
            <a:ext cx="9267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2" y="1781175"/>
            <a:ext cx="40671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95362"/>
            <a:ext cx="86106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795337"/>
            <a:ext cx="93249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81050"/>
            <a:ext cx="9296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28675"/>
            <a:ext cx="9248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76287"/>
            <a:ext cx="93059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9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3912"/>
            <a:ext cx="92202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33437"/>
            <a:ext cx="9210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14387"/>
            <a:ext cx="92297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8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40" y="495593"/>
            <a:ext cx="92011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95337"/>
            <a:ext cx="9315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8675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28675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09625"/>
            <a:ext cx="9248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04862"/>
            <a:ext cx="92297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42962"/>
            <a:ext cx="9191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6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90575"/>
            <a:ext cx="93154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7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976312"/>
            <a:ext cx="91725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14387"/>
            <a:ext cx="92487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819150"/>
            <a:ext cx="92011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6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09625"/>
            <a:ext cx="9248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28675"/>
            <a:ext cx="9191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50" y="272492"/>
            <a:ext cx="4316385" cy="2765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33" y="3543769"/>
            <a:ext cx="4295798" cy="2937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77" y="142108"/>
            <a:ext cx="4288936" cy="2895890"/>
          </a:xfrm>
          <a:prstGeom prst="rect">
            <a:avLst/>
          </a:prstGeom>
        </p:spPr>
      </p:pic>
      <p:pic>
        <p:nvPicPr>
          <p:cNvPr id="6" name="Picture 2" descr="Image result for matrix multiplication column vector linear combin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6" y="3401661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85812"/>
            <a:ext cx="9305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57237"/>
            <a:ext cx="93154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6762"/>
            <a:ext cx="9315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800100"/>
            <a:ext cx="93059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81050"/>
            <a:ext cx="9315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00100"/>
            <a:ext cx="9296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9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10418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Sonya Sawtelle</dc:creator>
  <cp:lastModifiedBy>Sonya Sawtelle</cp:lastModifiedBy>
  <cp:revision>43</cp:revision>
  <dcterms:created xsi:type="dcterms:W3CDTF">2016-09-26T20:33:05Z</dcterms:created>
  <dcterms:modified xsi:type="dcterms:W3CDTF">2017-01-07T02:21:37Z</dcterms:modified>
</cp:coreProperties>
</file>